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3B61-E780-4024-8618-6A5FE76C42A9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1B6DA-7D43-41D1-86F7-48E9A3BB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B6DA-7D43-41D1-86F7-48E9A3BB6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5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2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4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8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4E7E-996A-4492-8EBB-CA46417C304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4367-B97E-4B26-AF97-D92B204D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1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492" y="2130425"/>
            <a:ext cx="4574707" cy="1470025"/>
          </a:xfrm>
        </p:spPr>
        <p:txBody>
          <a:bodyPr/>
          <a:lstStyle/>
          <a:p>
            <a:r>
              <a:rPr lang="en-US" dirty="0" smtClean="0"/>
              <a:t>How to Shake Hands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200400" cy="1752600"/>
          </a:xfrm>
        </p:spPr>
        <p:txBody>
          <a:bodyPr/>
          <a:lstStyle/>
          <a:p>
            <a:r>
              <a:rPr lang="en-US" dirty="0" smtClean="0"/>
              <a:t>Walsh Middle School BIM</a:t>
            </a:r>
          </a:p>
          <a:p>
            <a:r>
              <a:rPr lang="en-US" dirty="0" smtClean="0"/>
              <a:t>9/4/15</a:t>
            </a:r>
            <a:endParaRPr lang="en-US" dirty="0"/>
          </a:p>
        </p:txBody>
      </p:sp>
      <p:pic>
        <p:nvPicPr>
          <p:cNvPr id="8194" name="Picture 2" descr="C:\Users\e135841\AppData\Local\Microsoft\Windows\Temporary Internet Files\Content.IE5\ZZ3QE7EE\monit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883493" cy="43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ILDCAT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8" y="152400"/>
            <a:ext cx="4222045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1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 when to use your handshake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appropriate times to shake another person's hand include:  </a:t>
            </a:r>
          </a:p>
          <a:p>
            <a:r>
              <a:rPr lang="en-US" sz="2400" dirty="0" smtClean="0"/>
              <a:t>When you are introduced to someone</a:t>
            </a:r>
          </a:p>
          <a:p>
            <a:r>
              <a:rPr lang="en-US" sz="2400" dirty="0" smtClean="0"/>
              <a:t>When you say goodbye to someone</a:t>
            </a:r>
          </a:p>
          <a:p>
            <a:r>
              <a:rPr lang="en-US" sz="2400" dirty="0" smtClean="0"/>
              <a:t>At the beginning or the end of a business, or other meeting</a:t>
            </a:r>
          </a:p>
          <a:p>
            <a:r>
              <a:rPr lang="en-US" sz="2400" dirty="0" smtClean="0"/>
              <a:t>Whenever it seems appropriate within a business context, such as sealing a deal.</a:t>
            </a:r>
            <a:endParaRPr lang="en-US" sz="2400" dirty="0"/>
          </a:p>
        </p:txBody>
      </p:sp>
      <p:pic>
        <p:nvPicPr>
          <p:cNvPr id="1026" name="Picture 2" descr="Have an Effective Handshake Step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0999"/>
            <a:ext cx="3352800" cy="25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6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first to extend your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makes a strong, lasting impression on the person at the receiving end. It is also about control; by offering your hand first, you are leading the way. </a:t>
            </a:r>
          </a:p>
          <a:p>
            <a:r>
              <a:rPr lang="en-US" sz="2400" dirty="0" smtClean="0"/>
              <a:t>This applies to both men and women; don't shy away for reasons of being coy or putting yourself down.</a:t>
            </a:r>
          </a:p>
          <a:p>
            <a:r>
              <a:rPr lang="en-US" sz="2400" dirty="0" smtClean="0"/>
              <a:t>The only time that you should not seek to do so is where there is an authority structure in place that should be adhered to. (President, Governor-General, CEO etc.).</a:t>
            </a:r>
          </a:p>
          <a:p>
            <a:endParaRPr lang="en-US" sz="2400" dirty="0"/>
          </a:p>
        </p:txBody>
      </p:sp>
      <p:pic>
        <p:nvPicPr>
          <p:cNvPr id="2050" name="Picture 2" descr="Have an Effective Handshake Step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82" y="4587153"/>
            <a:ext cx="2635031" cy="20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9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your right hand straight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have your palm facing either up or down; the palm should meet with the palm of the other person.</a:t>
            </a:r>
          </a:p>
          <a:p>
            <a:r>
              <a:rPr lang="en-US" dirty="0" smtClean="0"/>
              <a:t>The exception to using the right hand is if you don't have one, if it is paralyzed or otherwise seriously injured.</a:t>
            </a:r>
          </a:p>
          <a:p>
            <a:endParaRPr lang="en-US" dirty="0"/>
          </a:p>
        </p:txBody>
      </p:sp>
      <p:pic>
        <p:nvPicPr>
          <p:cNvPr id="3074" name="Picture 2" descr="Have an Effective Handshake Step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6215"/>
            <a:ext cx="3333750" cy="25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5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the other person's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firm but not rock-hard clasp</a:t>
            </a:r>
          </a:p>
          <a:p>
            <a:r>
              <a:rPr lang="en-US" dirty="0" smtClean="0"/>
              <a:t>Make sure that the web located between your thumb and fingers meets the web of the other person's hand.</a:t>
            </a:r>
          </a:p>
          <a:p>
            <a:endParaRPr lang="en-US" dirty="0"/>
          </a:p>
        </p:txBody>
      </p:sp>
      <p:pic>
        <p:nvPicPr>
          <p:cNvPr id="4098" name="Picture 2" descr="Have an Effective Handshake Step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75946"/>
            <a:ext cx="4629150" cy="35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your hand perpendicular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Perpendicular to the ground. </a:t>
            </a:r>
          </a:p>
          <a:p>
            <a:r>
              <a:rPr lang="en-US" dirty="0" smtClean="0"/>
              <a:t>Do not roll it sideways for the handshake.</a:t>
            </a:r>
          </a:p>
          <a:p>
            <a:endParaRPr lang="en-US" dirty="0"/>
          </a:p>
        </p:txBody>
      </p:sp>
      <p:pic>
        <p:nvPicPr>
          <p:cNvPr id="5122" name="Picture 2" descr="Have an Effective Handshake Step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32962"/>
            <a:ext cx="5314950" cy="41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1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Shake firm once, or at the most, twice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pumping; more shakes than two becomes annoying and distracting from the purpose of the handshake</a:t>
            </a:r>
          </a:p>
          <a:p>
            <a:r>
              <a:rPr lang="en-US" dirty="0" smtClean="0"/>
              <a:t>A normal handshake lasts about 5 seconds. </a:t>
            </a:r>
            <a:endParaRPr lang="en-US" dirty="0"/>
          </a:p>
        </p:txBody>
      </p:sp>
      <p:pic>
        <p:nvPicPr>
          <p:cNvPr id="6146" name="Picture 2" descr="Have an Effective Handshake Step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52" y="3657600"/>
            <a:ext cx="3907747" cy="30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426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eye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Convey </a:t>
            </a:r>
            <a:r>
              <a:rPr lang="en-US" dirty="0"/>
              <a:t>confidence in both your handshake and 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State your usual greetings.</a:t>
            </a:r>
          </a:p>
          <a:p>
            <a:endParaRPr lang="en-US" dirty="0"/>
          </a:p>
          <a:p>
            <a:r>
              <a:rPr lang="en-US" dirty="0" smtClean="0"/>
              <a:t>Hello, My Name Is…</a:t>
            </a:r>
          </a:p>
          <a:p>
            <a:r>
              <a:rPr lang="en-US" dirty="0" smtClean="0"/>
              <a:t>Not Howdy or Hey</a:t>
            </a:r>
          </a:p>
          <a:p>
            <a:r>
              <a:rPr lang="en-US" dirty="0" smtClean="0"/>
              <a:t>Use Proper Names</a:t>
            </a:r>
          </a:p>
          <a:p>
            <a:r>
              <a:rPr lang="en-US" dirty="0" smtClean="0"/>
              <a:t>Use Mr. or Mrs.</a:t>
            </a:r>
            <a:endParaRPr lang="en-US" dirty="0"/>
          </a:p>
        </p:txBody>
      </p:sp>
      <p:pic>
        <p:nvPicPr>
          <p:cNvPr id="7170" name="Picture 2" descr="Have an Effective Handshake Step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74" y="3200401"/>
            <a:ext cx="47126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8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320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How to Shake Hands</vt:lpstr>
      <vt:lpstr>Know when to use your handshake</vt:lpstr>
      <vt:lpstr>Be the first to extend your hand</vt:lpstr>
      <vt:lpstr>Extend your right hand straight </vt:lpstr>
      <vt:lpstr>Take the other person's hand</vt:lpstr>
      <vt:lpstr>Keep your hand perpendicular </vt:lpstr>
      <vt:lpstr>Shake firm once, or at the most, twice</vt:lpstr>
      <vt:lpstr>Make eye contact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 when to use your handshake</dc:title>
  <dc:creator>e135841</dc:creator>
  <cp:lastModifiedBy>e135841</cp:lastModifiedBy>
  <cp:revision>5</cp:revision>
  <dcterms:created xsi:type="dcterms:W3CDTF">2015-09-04T15:41:20Z</dcterms:created>
  <dcterms:modified xsi:type="dcterms:W3CDTF">2015-09-04T17:35:10Z</dcterms:modified>
</cp:coreProperties>
</file>